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8288000" cy="10287000"/>
  <p:notesSz cx="6858000" cy="9144000"/>
  <p:embeddedFontLst>
    <p:embeddedFont>
      <p:font typeface="Canva Sans Bold" panose="020B0604020202020204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0" d="100"/>
          <a:sy n="50" d="100"/>
        </p:scale>
        <p:origin x="874" y="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7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65836" y="-93283"/>
            <a:ext cx="18453836" cy="10380283"/>
          </a:xfrm>
          <a:custGeom>
            <a:avLst/>
            <a:gdLst/>
            <a:ahLst/>
            <a:cxnLst/>
            <a:rect l="l" t="t" r="r" b="b"/>
            <a:pathLst>
              <a:path w="18453836" h="10380283">
                <a:moveTo>
                  <a:pt x="0" y="0"/>
                </a:moveTo>
                <a:lnTo>
                  <a:pt x="18453836" y="0"/>
                </a:lnTo>
                <a:lnTo>
                  <a:pt x="18453836" y="10380283"/>
                </a:lnTo>
                <a:lnTo>
                  <a:pt x="0" y="1038028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9721970" y="6188949"/>
            <a:ext cx="6684188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EGC - 681 DE/TD Project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1003057" y="7043508"/>
            <a:ext cx="3927887" cy="8765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1"/>
              </a:lnSpc>
            </a:pPr>
            <a:r>
              <a:rPr lang="en-US" sz="2501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Rohit Wadhwani - 220159</a:t>
            </a:r>
          </a:p>
          <a:p>
            <a:pPr algn="ctr">
              <a:lnSpc>
                <a:spcPts val="3501"/>
              </a:lnSpc>
              <a:spcBef>
                <a:spcPct val="0"/>
              </a:spcBef>
            </a:pPr>
            <a:r>
              <a:rPr lang="en-US" sz="2501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Suraj - 2201769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7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7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7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7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7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7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7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7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493371" y="1979147"/>
            <a:ext cx="11301259" cy="6328705"/>
          </a:xfrm>
          <a:custGeom>
            <a:avLst/>
            <a:gdLst/>
            <a:ahLst/>
            <a:cxnLst/>
            <a:rect l="l" t="t" r="r" b="b"/>
            <a:pathLst>
              <a:path w="11301259" h="6328705">
                <a:moveTo>
                  <a:pt x="0" y="0"/>
                </a:moveTo>
                <a:lnTo>
                  <a:pt x="11301258" y="0"/>
                </a:lnTo>
                <a:lnTo>
                  <a:pt x="11301258" y="6328706"/>
                </a:lnTo>
                <a:lnTo>
                  <a:pt x="0" y="63287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332481" y="-187021"/>
            <a:ext cx="18945961" cy="10657103"/>
          </a:xfrm>
          <a:custGeom>
            <a:avLst/>
            <a:gdLst/>
            <a:ahLst/>
            <a:cxnLst/>
            <a:rect l="l" t="t" r="r" b="b"/>
            <a:pathLst>
              <a:path w="18945961" h="10657103">
                <a:moveTo>
                  <a:pt x="0" y="0"/>
                </a:moveTo>
                <a:lnTo>
                  <a:pt x="18945961" y="0"/>
                </a:lnTo>
                <a:lnTo>
                  <a:pt x="18945961" y="10657103"/>
                </a:lnTo>
                <a:lnTo>
                  <a:pt x="0" y="1065710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7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63597" y="-92024"/>
            <a:ext cx="18640423" cy="10379024"/>
          </a:xfrm>
          <a:custGeom>
            <a:avLst/>
            <a:gdLst/>
            <a:ahLst/>
            <a:cxnLst/>
            <a:rect l="l" t="t" r="r" b="b"/>
            <a:pathLst>
              <a:path w="18640423" h="10379024">
                <a:moveTo>
                  <a:pt x="0" y="0"/>
                </a:moveTo>
                <a:lnTo>
                  <a:pt x="18640422" y="0"/>
                </a:lnTo>
                <a:lnTo>
                  <a:pt x="18640422" y="10379024"/>
                </a:lnTo>
                <a:lnTo>
                  <a:pt x="0" y="1037902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11" b="-511"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7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7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11533" y="-175237"/>
            <a:ext cx="18806475" cy="10578642"/>
          </a:xfrm>
          <a:custGeom>
            <a:avLst/>
            <a:gdLst/>
            <a:ahLst/>
            <a:cxnLst/>
            <a:rect l="l" t="t" r="r" b="b"/>
            <a:pathLst>
              <a:path w="18806475" h="10578642">
                <a:moveTo>
                  <a:pt x="0" y="0"/>
                </a:moveTo>
                <a:lnTo>
                  <a:pt x="18806475" y="0"/>
                </a:lnTo>
                <a:lnTo>
                  <a:pt x="18806475" y="10578642"/>
                </a:lnTo>
                <a:lnTo>
                  <a:pt x="0" y="105786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7225050" y="5404770"/>
            <a:ext cx="1918950" cy="793110"/>
            <a:chOff x="0" y="0"/>
            <a:chExt cx="505402" cy="20888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5402" cy="208885"/>
            </a:xfrm>
            <a:custGeom>
              <a:avLst/>
              <a:gdLst/>
              <a:ahLst/>
              <a:cxnLst/>
              <a:rect l="l" t="t" r="r" b="b"/>
              <a:pathLst>
                <a:path w="505402" h="208885">
                  <a:moveTo>
                    <a:pt x="0" y="0"/>
                  </a:moveTo>
                  <a:lnTo>
                    <a:pt x="505402" y="0"/>
                  </a:lnTo>
                  <a:lnTo>
                    <a:pt x="505402" y="208885"/>
                  </a:lnTo>
                  <a:lnTo>
                    <a:pt x="0" y="208885"/>
                  </a:lnTo>
                  <a:close/>
                </a:path>
              </a:pathLst>
            </a:custGeom>
            <a:solidFill>
              <a:srgbClr val="2DBBAE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505402" cy="2660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1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7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7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00843" y="-56724"/>
            <a:ext cx="18388843" cy="10343724"/>
          </a:xfrm>
          <a:custGeom>
            <a:avLst/>
            <a:gdLst/>
            <a:ahLst/>
            <a:cxnLst/>
            <a:rect l="l" t="t" r="r" b="b"/>
            <a:pathLst>
              <a:path w="18388843" h="10343724">
                <a:moveTo>
                  <a:pt x="0" y="0"/>
                </a:moveTo>
                <a:lnTo>
                  <a:pt x="18388843" y="0"/>
                </a:lnTo>
                <a:lnTo>
                  <a:pt x="18388843" y="10343724"/>
                </a:lnTo>
                <a:lnTo>
                  <a:pt x="0" y="1034372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7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84407" y="-47479"/>
            <a:ext cx="18372407" cy="10334479"/>
          </a:xfrm>
          <a:custGeom>
            <a:avLst/>
            <a:gdLst/>
            <a:ahLst/>
            <a:cxnLst/>
            <a:rect l="l" t="t" r="r" b="b"/>
            <a:pathLst>
              <a:path w="18372407" h="10334479">
                <a:moveTo>
                  <a:pt x="0" y="0"/>
                </a:moveTo>
                <a:lnTo>
                  <a:pt x="18372407" y="0"/>
                </a:lnTo>
                <a:lnTo>
                  <a:pt x="18372407" y="10334479"/>
                </a:lnTo>
                <a:lnTo>
                  <a:pt x="0" y="103344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7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7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</Words>
  <Application>Microsoft Office PowerPoint</Application>
  <PresentationFormat>Custom</PresentationFormat>
  <Paragraphs>3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Canva Sans Bold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and Yellow Playful Doodle Digital Brainstorm Presentation</dc:title>
  <dc:creator>Suraj .</dc:creator>
  <cp:lastModifiedBy>Rohit Chaudhary</cp:lastModifiedBy>
  <cp:revision>1</cp:revision>
  <dcterms:created xsi:type="dcterms:W3CDTF">2006-08-16T00:00:00Z</dcterms:created>
  <dcterms:modified xsi:type="dcterms:W3CDTF">2025-03-18T18:05:41Z</dcterms:modified>
  <dc:identifier>DAGiGcZiH0M</dc:identifier>
</cp:coreProperties>
</file>

<file path=docProps/thumbnail.jpeg>
</file>